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2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51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8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9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4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0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2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6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0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BEDCA-A1D8-4A8D-8155-800D9A27C306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E53C2-A540-4D58-8A7A-30E2FDA0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5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Ben </a:t>
            </a:r>
            <a:r>
              <a:rPr lang="en-US" dirty="0" err="1" smtClean="0"/>
              <a:t>Holleran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GPIO Pins on the </a:t>
            </a:r>
            <a:r>
              <a:rPr lang="en-US" dirty="0" err="1" smtClean="0"/>
              <a:t>RaspberryPi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1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Ben\Downloads\RaspberryP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1" b="98079" l="3770" r="93977">
                        <a14:foregroundMark x1="75053" y1="12380" x2="75053" y2="12380"/>
                        <a14:foregroundMark x1="37894" y1="13447" x2="37894" y2="13447"/>
                        <a14:foregroundMark x1="33484" y1="17538" x2="33484" y2="17538"/>
                        <a14:foregroundMark x1="34195" y1="11633" x2="37325" y2="11846"/>
                        <a14:foregroundMark x1="33033" y1="15155" x2="32891" y2="17858"/>
                        <a14:foregroundMark x1="32179" y1="14514" x2="32464" y2="17218"/>
                        <a14:foregroundMark x1="33246" y1="18285" x2="35262" y2="20953"/>
                        <a14:foregroundMark x1="34551" y1="10886" x2="36045" y2="10032"/>
                        <a14:foregroundMark x1="5336" y1="49342" x2="31681" y2="95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8916458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85800"/>
            <a:ext cx="8229600" cy="4525963"/>
          </a:xfrm>
        </p:spPr>
        <p:txBody>
          <a:bodyPr/>
          <a:lstStyle/>
          <a:p>
            <a:r>
              <a:rPr lang="en-US" dirty="0" smtClean="0"/>
              <a:t>Credit Card Size</a:t>
            </a:r>
          </a:p>
          <a:p>
            <a:r>
              <a:rPr lang="en-US" dirty="0" smtClean="0"/>
              <a:t>ARM </a:t>
            </a:r>
            <a:r>
              <a:rPr lang="en-US" dirty="0" smtClean="0"/>
              <a:t>700MHz</a:t>
            </a:r>
          </a:p>
          <a:p>
            <a:r>
              <a:rPr lang="en-US" smtClean="0"/>
              <a:t>512MB </a:t>
            </a:r>
            <a:r>
              <a:rPr lang="en-US" dirty="0" smtClean="0"/>
              <a:t>RAM</a:t>
            </a:r>
            <a:endParaRPr lang="en-US" dirty="0" smtClean="0"/>
          </a:p>
          <a:p>
            <a:r>
              <a:rPr lang="en-US" dirty="0" smtClean="0"/>
              <a:t>$25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876800"/>
            <a:ext cx="3152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err="1" smtClean="0"/>
              <a:t>Raspbian</a:t>
            </a:r>
            <a:endParaRPr lang="en-US" sz="32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FreeBSD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Android  2.3 &amp; 4.0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132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Broadcom ARM 700MHz</a:t>
            </a:r>
          </a:p>
          <a:p>
            <a:r>
              <a:rPr lang="en-US" dirty="0" smtClean="0"/>
              <a:t>256 MB or 512MB RAM</a:t>
            </a:r>
          </a:p>
          <a:p>
            <a:r>
              <a:rPr lang="en-US" dirty="0" smtClean="0"/>
              <a:t>Integrated Graphics </a:t>
            </a:r>
            <a:r>
              <a:rPr lang="en-US" dirty="0"/>
              <a:t>C</a:t>
            </a:r>
            <a:r>
              <a:rPr lang="en-US" dirty="0" smtClean="0"/>
              <a:t>apable of 1080p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3505200"/>
            <a:ext cx="8686800" cy="304698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Ethernet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HDMI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/>
          </a:p>
          <a:p>
            <a:pPr marL="285750" indent="-28575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Audio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Video Out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SD Card Slot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57150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GPIO Headers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131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en\Downloads\WiringPi-GPIO-Pin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95400"/>
            <a:ext cx="3619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GPIO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525963"/>
          </a:xfrm>
        </p:spPr>
        <p:txBody>
          <a:bodyPr/>
          <a:lstStyle/>
          <a:p>
            <a:r>
              <a:rPr lang="en-US" dirty="0" smtClean="0"/>
              <a:t>General Purpose I/O</a:t>
            </a:r>
          </a:p>
          <a:p>
            <a:r>
              <a:rPr lang="en-US" dirty="0" smtClean="0"/>
              <a:t>3.3V with no Overvoltage Protection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277696"/>
              </p:ext>
            </p:extLst>
          </p:nvPr>
        </p:nvGraphicFramePr>
        <p:xfrm>
          <a:off x="609600" y="3382646"/>
          <a:ext cx="4800600" cy="315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/>
                <a:gridCol w="2400300"/>
              </a:tblGrid>
              <a:tr h="787876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I</a:t>
                      </a:r>
                      <a:r>
                        <a:rPr lang="en-US" sz="3600" baseline="30000" dirty="0" smtClean="0"/>
                        <a:t>2</a:t>
                      </a:r>
                      <a:r>
                        <a:rPr lang="en-US" sz="3600" dirty="0" smtClean="0"/>
                        <a:t>C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8,9</a:t>
                      </a:r>
                      <a:endParaRPr lang="en-US" sz="3600" dirty="0"/>
                    </a:p>
                  </a:txBody>
                  <a:tcPr/>
                </a:tc>
              </a:tr>
              <a:tr h="787876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SPI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12,13,14</a:t>
                      </a:r>
                      <a:endParaRPr lang="en-US" sz="3600" dirty="0"/>
                    </a:p>
                  </a:txBody>
                  <a:tcPr/>
                </a:tc>
              </a:tr>
              <a:tr h="787876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UART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15,16</a:t>
                      </a:r>
                      <a:endParaRPr lang="en-US" sz="3600" dirty="0"/>
                    </a:p>
                  </a:txBody>
                  <a:tcPr/>
                </a:tc>
              </a:tr>
              <a:tr h="787876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Full Port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Green</a:t>
                      </a:r>
                      <a:endParaRPr lang="en-US" sz="3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09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GPIO Header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built in ADC</a:t>
            </a:r>
          </a:p>
          <a:p>
            <a:r>
              <a:rPr lang="en-US" dirty="0" smtClean="0"/>
              <a:t>One PWM pin</a:t>
            </a:r>
          </a:p>
          <a:p>
            <a:pPr lvl="1"/>
            <a:r>
              <a:rPr lang="en-US" dirty="0" smtClean="0"/>
              <a:t>All others Software</a:t>
            </a:r>
          </a:p>
          <a:p>
            <a:r>
              <a:rPr lang="en-US" dirty="0" smtClean="0"/>
              <a:t>Current Limits Absolute Max</a:t>
            </a:r>
          </a:p>
          <a:p>
            <a:pPr lvl="1"/>
            <a:r>
              <a:rPr lang="en-US" dirty="0" smtClean="0"/>
              <a:t>Source 50mA</a:t>
            </a:r>
          </a:p>
          <a:p>
            <a:pPr lvl="1"/>
            <a:r>
              <a:rPr lang="en-US" dirty="0" smtClean="0"/>
              <a:t>Sink 15mA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9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en\Downloads\WiringPi-GPIO-Pin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1752600"/>
            <a:ext cx="3619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Requires </a:t>
            </a:r>
            <a:r>
              <a:rPr lang="en-US" dirty="0" err="1" smtClean="0"/>
              <a:t>Rasbian</a:t>
            </a:r>
            <a:r>
              <a:rPr lang="en-US" dirty="0" smtClean="0"/>
              <a:t>, WiringPi2-Python Library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0" i="0" u="none" strike="noStrike" dirty="0" smtClean="0">
                <a:solidFill>
                  <a:srgbClr val="425AD6"/>
                </a:solidFill>
                <a:effectLst/>
                <a:latin typeface="Ubuntu Mono"/>
              </a:rPr>
              <a:t>import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wiringpi2 </a:t>
            </a:r>
            <a:r>
              <a:rPr lang="en-US" b="0" i="0" u="none" strike="noStrike" dirty="0" smtClean="0">
                <a:solidFill>
                  <a:srgbClr val="425AD6"/>
                </a:solidFill>
                <a:effectLst/>
                <a:latin typeface="Ubuntu Mono"/>
              </a:rPr>
              <a:t>as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</a:t>
            </a: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wiringpi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HIGH 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=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1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LOW 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=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0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OUTPUT 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=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1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INPUT 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=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 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0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wiringpi</a:t>
            </a:r>
            <a:r>
              <a:rPr lang="en-US" b="0" i="0" u="none" strike="noStrike" dirty="0" err="1" smtClean="0">
                <a:solidFill>
                  <a:srgbClr val="93A1A1"/>
                </a:solidFill>
                <a:effectLst/>
                <a:latin typeface="Ubuntu Mono"/>
              </a:rPr>
              <a:t>.</a:t>
            </a: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wiringPiSetup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()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wiringpi</a:t>
            </a:r>
            <a:r>
              <a:rPr lang="en-US" b="0" i="0" u="none" strike="noStrike" dirty="0" err="1" smtClean="0">
                <a:solidFill>
                  <a:srgbClr val="93A1A1"/>
                </a:solidFill>
                <a:effectLst/>
                <a:latin typeface="Ubuntu Mono"/>
              </a:rPr>
              <a:t>.</a:t>
            </a: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pinMode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(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8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,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OUTPUT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)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pPr marL="0" indent="0">
              <a:buNone/>
            </a:pP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wiringpi</a:t>
            </a:r>
            <a:r>
              <a:rPr lang="en-US" b="0" i="0" u="none" strike="noStrike" dirty="0" err="1" smtClean="0">
                <a:solidFill>
                  <a:srgbClr val="93A1A1"/>
                </a:solidFill>
                <a:effectLst/>
                <a:latin typeface="Ubuntu Mono"/>
              </a:rPr>
              <a:t>.</a:t>
            </a:r>
            <a:r>
              <a:rPr lang="en-US" b="0" i="0" u="none" strike="noStrike" dirty="0" err="1" smtClean="0">
                <a:solidFill>
                  <a:srgbClr val="777788"/>
                </a:solidFill>
                <a:effectLst/>
                <a:latin typeface="Ubuntu Mono"/>
              </a:rPr>
              <a:t>digitalWrite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(</a:t>
            </a:r>
            <a:r>
              <a:rPr lang="en-US" b="0" i="0" u="none" strike="noStrike" dirty="0" smtClean="0">
                <a:solidFill>
                  <a:srgbClr val="195F91"/>
                </a:solidFill>
                <a:effectLst/>
                <a:latin typeface="Ubuntu Mono"/>
              </a:rPr>
              <a:t>8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,</a:t>
            </a:r>
            <a:r>
              <a:rPr lang="en-US" b="0" i="0" u="none" strike="noStrike" dirty="0" smtClean="0">
                <a:solidFill>
                  <a:srgbClr val="777788"/>
                </a:solidFill>
                <a:effectLst/>
                <a:latin typeface="Ubuntu Mono"/>
              </a:rPr>
              <a:t>HIGH</a:t>
            </a:r>
            <a:r>
              <a:rPr lang="en-US" b="0" i="0" u="none" strike="noStrike" dirty="0" smtClean="0">
                <a:solidFill>
                  <a:srgbClr val="93A1A1"/>
                </a:solidFill>
                <a:effectLst/>
                <a:latin typeface="Ubuntu Mono"/>
              </a:rPr>
              <a:t>)</a:t>
            </a:r>
            <a:endParaRPr lang="en-US" b="0" i="0" u="none" strike="noStrike" dirty="0" smtClean="0">
              <a:solidFill>
                <a:srgbClr val="BEBEC5"/>
              </a:solidFill>
              <a:effectLst/>
              <a:latin typeface="Ubuntu Mon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3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123</Words>
  <Application>Microsoft Office PowerPoint</Application>
  <PresentationFormat>On-screen Show (4:3)</PresentationFormat>
  <Paragraphs>55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Ben Holleran</vt:lpstr>
      <vt:lpstr>Raspberry Pi</vt:lpstr>
      <vt:lpstr>Hardware Specs</vt:lpstr>
      <vt:lpstr>GPIO Header</vt:lpstr>
      <vt:lpstr>GPIO Header (Continued)</vt:lpstr>
      <vt:lpstr>Example Code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</dc:creator>
  <cp:lastModifiedBy>Ben</cp:lastModifiedBy>
  <cp:revision>41</cp:revision>
  <dcterms:created xsi:type="dcterms:W3CDTF">2013-11-20T14:58:42Z</dcterms:created>
  <dcterms:modified xsi:type="dcterms:W3CDTF">2013-12-04T17:52:47Z</dcterms:modified>
</cp:coreProperties>
</file>